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B904A-1911-4AAF-9156-22094D3ACCA9}" v="57" dt="2026-04-08T23:04:35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85" d="100"/>
          <a:sy n="85" d="100"/>
        </p:scale>
        <p:origin x="381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vya Chandrasekhar" userId="83db2d05-247f-4a29-acf7-a4c2d8421a33" providerId="ADAL" clId="{61776578-7AD6-4EA3-A399-D21AC887D5F6}"/>
    <pc:docChg chg="custSel addSld modSld">
      <pc:chgData name="Divya Chandrasekhar" userId="83db2d05-247f-4a29-acf7-a4c2d8421a33" providerId="ADAL" clId="{61776578-7AD6-4EA3-A399-D21AC887D5F6}" dt="2026-04-08T23:07:05.922" v="328" actId="1076"/>
      <pc:docMkLst>
        <pc:docMk/>
      </pc:docMkLst>
      <pc:sldChg chg="modSp mod setBg">
        <pc:chgData name="Divya Chandrasekhar" userId="83db2d05-247f-4a29-acf7-a4c2d8421a33" providerId="ADAL" clId="{61776578-7AD6-4EA3-A399-D21AC887D5F6}" dt="2026-04-08T23:04:14.183" v="75" actId="115"/>
        <pc:sldMkLst>
          <pc:docMk/>
          <pc:sldMk cId="2366176949" sldId="256"/>
        </pc:sldMkLst>
        <pc:spChg chg="mod">
          <ac:chgData name="Divya Chandrasekhar" userId="83db2d05-247f-4a29-acf7-a4c2d8421a33" providerId="ADAL" clId="{61776578-7AD6-4EA3-A399-D21AC887D5F6}" dt="2026-04-08T22:58:49.165" v="3" actId="1076"/>
          <ac:spMkLst>
            <pc:docMk/>
            <pc:sldMk cId="2366176949" sldId="256"/>
            <ac:spMk id="2" creationId="{D3B2439D-0C1C-5BDC-7137-A80466BC0B32}"/>
          </ac:spMkLst>
        </pc:spChg>
        <pc:spChg chg="mod">
          <ac:chgData name="Divya Chandrasekhar" userId="83db2d05-247f-4a29-acf7-a4c2d8421a33" providerId="ADAL" clId="{61776578-7AD6-4EA3-A399-D21AC887D5F6}" dt="2026-04-08T22:58:53.960" v="4" actId="1076"/>
          <ac:spMkLst>
            <pc:docMk/>
            <pc:sldMk cId="2366176949" sldId="256"/>
            <ac:spMk id="3" creationId="{C91C717A-58DA-CD50-CB3E-E31E6845CC66}"/>
          </ac:spMkLst>
        </pc:spChg>
        <pc:spChg chg="mod">
          <ac:chgData name="Divya Chandrasekhar" userId="83db2d05-247f-4a29-acf7-a4c2d8421a33" providerId="ADAL" clId="{61776578-7AD6-4EA3-A399-D21AC887D5F6}" dt="2026-04-08T23:04:14.183" v="75" actId="115"/>
          <ac:spMkLst>
            <pc:docMk/>
            <pc:sldMk cId="2366176949" sldId="256"/>
            <ac:spMk id="4" creationId="{E2077B11-2329-4AF2-E774-EAD2D6B861EB}"/>
          </ac:spMkLst>
        </pc:spChg>
        <pc:spChg chg="mod">
          <ac:chgData name="Divya Chandrasekhar" userId="83db2d05-247f-4a29-acf7-a4c2d8421a33" providerId="ADAL" clId="{61776578-7AD6-4EA3-A399-D21AC887D5F6}" dt="2026-04-08T22:59:10.239" v="5" actId="1076"/>
          <ac:spMkLst>
            <pc:docMk/>
            <pc:sldMk cId="2366176949" sldId="256"/>
            <ac:spMk id="5" creationId="{758C4FE6-5861-8D08-5431-8811A789A848}"/>
          </ac:spMkLst>
        </pc:spChg>
        <pc:spChg chg="mod">
          <ac:chgData name="Divya Chandrasekhar" userId="83db2d05-247f-4a29-acf7-a4c2d8421a33" providerId="ADAL" clId="{61776578-7AD6-4EA3-A399-D21AC887D5F6}" dt="2026-04-08T22:59:10.239" v="5" actId="1076"/>
          <ac:spMkLst>
            <pc:docMk/>
            <pc:sldMk cId="2366176949" sldId="256"/>
            <ac:spMk id="6" creationId="{DB2C02D9-4267-0AD7-C589-90CEEDE7AB61}"/>
          </ac:spMkLst>
        </pc:spChg>
        <pc:spChg chg="mod">
          <ac:chgData name="Divya Chandrasekhar" userId="83db2d05-247f-4a29-acf7-a4c2d8421a33" providerId="ADAL" clId="{61776578-7AD6-4EA3-A399-D21AC887D5F6}" dt="2026-04-08T22:59:10.239" v="5" actId="1076"/>
          <ac:spMkLst>
            <pc:docMk/>
            <pc:sldMk cId="2366176949" sldId="256"/>
            <ac:spMk id="7" creationId="{1B6A776F-4A1F-30CD-EA48-021E5B06374A}"/>
          </ac:spMkLst>
        </pc:spChg>
        <pc:picChg chg="mod">
          <ac:chgData name="Divya Chandrasekhar" userId="83db2d05-247f-4a29-acf7-a4c2d8421a33" providerId="ADAL" clId="{61776578-7AD6-4EA3-A399-D21AC887D5F6}" dt="2026-04-08T23:03:43.706" v="56" actId="732"/>
          <ac:picMkLst>
            <pc:docMk/>
            <pc:sldMk cId="2366176949" sldId="256"/>
            <ac:picMk id="1026" creationId="{E67E532D-0FA8-F582-10FE-F93FBF410A88}"/>
          </ac:picMkLst>
        </pc:picChg>
        <pc:picChg chg="mod">
          <ac:chgData name="Divya Chandrasekhar" userId="83db2d05-247f-4a29-acf7-a4c2d8421a33" providerId="ADAL" clId="{61776578-7AD6-4EA3-A399-D21AC887D5F6}" dt="2026-04-08T23:03:16.873" v="48" actId="1076"/>
          <ac:picMkLst>
            <pc:docMk/>
            <pc:sldMk cId="2366176949" sldId="256"/>
            <ac:picMk id="1028" creationId="{FDF6B1E6-AFC2-D637-8AC7-6B53CE6FB3AB}"/>
          </ac:picMkLst>
        </pc:picChg>
        <pc:picChg chg="mod">
          <ac:chgData name="Divya Chandrasekhar" userId="83db2d05-247f-4a29-acf7-a4c2d8421a33" providerId="ADAL" clId="{61776578-7AD6-4EA3-A399-D21AC887D5F6}" dt="2026-04-08T22:59:39.874" v="8" actId="1076"/>
          <ac:picMkLst>
            <pc:docMk/>
            <pc:sldMk cId="2366176949" sldId="256"/>
            <ac:picMk id="1030" creationId="{AC93222B-F668-7CB4-7AF2-945B926D0AB7}"/>
          </ac:picMkLst>
        </pc:picChg>
        <pc:picChg chg="mod">
          <ac:chgData name="Divya Chandrasekhar" userId="83db2d05-247f-4a29-acf7-a4c2d8421a33" providerId="ADAL" clId="{61776578-7AD6-4EA3-A399-D21AC887D5F6}" dt="2026-04-08T22:59:10.239" v="5" actId="1076"/>
          <ac:picMkLst>
            <pc:docMk/>
            <pc:sldMk cId="2366176949" sldId="256"/>
            <ac:picMk id="1032" creationId="{3B2548A2-826F-D83C-67A6-DC871C0D5179}"/>
          </ac:picMkLst>
        </pc:picChg>
      </pc:sldChg>
      <pc:sldChg chg="addSp delSp modSp add mod">
        <pc:chgData name="Divya Chandrasekhar" userId="83db2d05-247f-4a29-acf7-a4c2d8421a33" providerId="ADAL" clId="{61776578-7AD6-4EA3-A399-D21AC887D5F6}" dt="2026-04-08T23:07:05.922" v="328" actId="1076"/>
        <pc:sldMkLst>
          <pc:docMk/>
          <pc:sldMk cId="2811235181" sldId="257"/>
        </pc:sldMkLst>
        <pc:spChg chg="mod">
          <ac:chgData name="Divya Chandrasekhar" userId="83db2d05-247f-4a29-acf7-a4c2d8421a33" providerId="ADAL" clId="{61776578-7AD6-4EA3-A399-D21AC887D5F6}" dt="2026-04-08T23:07:05.922" v="328" actId="1076"/>
          <ac:spMkLst>
            <pc:docMk/>
            <pc:sldMk cId="2811235181" sldId="257"/>
            <ac:spMk id="4" creationId="{E2077B11-2329-4AF2-E774-EAD2D6B861EB}"/>
          </ac:spMkLst>
        </pc:spChg>
        <pc:spChg chg="del">
          <ac:chgData name="Divya Chandrasekhar" userId="83db2d05-247f-4a29-acf7-a4c2d8421a33" providerId="ADAL" clId="{61776578-7AD6-4EA3-A399-D21AC887D5F6}" dt="2026-04-08T23:04:37.797" v="78" actId="478"/>
          <ac:spMkLst>
            <pc:docMk/>
            <pc:sldMk cId="2811235181" sldId="257"/>
            <ac:spMk id="5" creationId="{758C4FE6-5861-8D08-5431-8811A789A848}"/>
          </ac:spMkLst>
        </pc:spChg>
        <pc:spChg chg="del">
          <ac:chgData name="Divya Chandrasekhar" userId="83db2d05-247f-4a29-acf7-a4c2d8421a33" providerId="ADAL" clId="{61776578-7AD6-4EA3-A399-D21AC887D5F6}" dt="2026-04-08T23:04:37.797" v="78" actId="478"/>
          <ac:spMkLst>
            <pc:docMk/>
            <pc:sldMk cId="2811235181" sldId="257"/>
            <ac:spMk id="6" creationId="{DB2C02D9-4267-0AD7-C589-90CEEDE7AB61}"/>
          </ac:spMkLst>
        </pc:spChg>
        <pc:spChg chg="del">
          <ac:chgData name="Divya Chandrasekhar" userId="83db2d05-247f-4a29-acf7-a4c2d8421a33" providerId="ADAL" clId="{61776578-7AD6-4EA3-A399-D21AC887D5F6}" dt="2026-04-08T23:04:37.797" v="78" actId="478"/>
          <ac:spMkLst>
            <pc:docMk/>
            <pc:sldMk cId="2811235181" sldId="257"/>
            <ac:spMk id="7" creationId="{1B6A776F-4A1F-30CD-EA48-021E5B06374A}"/>
          </ac:spMkLst>
        </pc:spChg>
        <pc:picChg chg="add mod">
          <ac:chgData name="Divya Chandrasekhar" userId="83db2d05-247f-4a29-acf7-a4c2d8421a33" providerId="ADAL" clId="{61776578-7AD6-4EA3-A399-D21AC887D5F6}" dt="2026-04-08T23:06:20.467" v="184" actId="27614"/>
          <ac:picMkLst>
            <pc:docMk/>
            <pc:sldMk cId="2811235181" sldId="257"/>
            <ac:picMk id="9" creationId="{E0015155-C9A1-96C5-D1FD-1CF72CF02529}"/>
          </ac:picMkLst>
        </pc:picChg>
        <pc:picChg chg="del">
          <ac:chgData name="Divya Chandrasekhar" userId="83db2d05-247f-4a29-acf7-a4c2d8421a33" providerId="ADAL" clId="{61776578-7AD6-4EA3-A399-D21AC887D5F6}" dt="2026-04-08T23:04:35.511" v="77" actId="478"/>
          <ac:picMkLst>
            <pc:docMk/>
            <pc:sldMk cId="2811235181" sldId="257"/>
            <ac:picMk id="1026" creationId="{E67E532D-0FA8-F582-10FE-F93FBF410A88}"/>
          </ac:picMkLst>
        </pc:picChg>
        <pc:picChg chg="del">
          <ac:chgData name="Divya Chandrasekhar" userId="83db2d05-247f-4a29-acf7-a4c2d8421a33" providerId="ADAL" clId="{61776578-7AD6-4EA3-A399-D21AC887D5F6}" dt="2026-04-08T23:04:35.511" v="77" actId="478"/>
          <ac:picMkLst>
            <pc:docMk/>
            <pc:sldMk cId="2811235181" sldId="257"/>
            <ac:picMk id="1028" creationId="{FDF6B1E6-AFC2-D637-8AC7-6B53CE6FB3AB}"/>
          </ac:picMkLst>
        </pc:picChg>
        <pc:picChg chg="del">
          <ac:chgData name="Divya Chandrasekhar" userId="83db2d05-247f-4a29-acf7-a4c2d8421a33" providerId="ADAL" clId="{61776578-7AD6-4EA3-A399-D21AC887D5F6}" dt="2026-04-08T23:04:35.511" v="77" actId="478"/>
          <ac:picMkLst>
            <pc:docMk/>
            <pc:sldMk cId="2811235181" sldId="257"/>
            <ac:picMk id="1030" creationId="{AC93222B-F668-7CB4-7AF2-945B926D0AB7}"/>
          </ac:picMkLst>
        </pc:picChg>
        <pc:picChg chg="del">
          <ac:chgData name="Divya Chandrasekhar" userId="83db2d05-247f-4a29-acf7-a4c2d8421a33" providerId="ADAL" clId="{61776578-7AD6-4EA3-A399-D21AC887D5F6}" dt="2026-04-08T23:04:35.511" v="77" actId="478"/>
          <ac:picMkLst>
            <pc:docMk/>
            <pc:sldMk cId="2811235181" sldId="257"/>
            <ac:picMk id="1032" creationId="{3B2548A2-826F-D83C-67A6-DC871C0D51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6891A-BD5C-4B32-B224-93914DB0A73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AF087-4C12-43D5-BB08-60CC2737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7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F087-4C12-43D5-BB08-60CC27374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F087-4C12-43D5-BB08-60CC273741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6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586D-F6A0-3325-1A80-55DDAC710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68331-68D6-A52F-6E5D-1B05CCE45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4007E-FB3A-7710-8BC5-FD7F9C1F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80B6A-28CD-F125-3A47-1C8052FA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E0CA8-5984-788B-9C28-139B1E10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13B3-39EC-B337-086D-D12BF2E8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1C1F6-4F20-0641-7006-CA23CB261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7637-5C61-3E20-A850-AA7BD5E9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461D-A6DF-9DC3-A5C1-34A68A20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9526E-B7EA-B2D1-F8FB-E6B67C8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2C15E-A6AF-FD52-A5FB-7E2747ED3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85833-C4CD-BE2C-C086-3BCD1A166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66DD-BC63-3FA3-FFA8-44C20B19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73BE-AEA2-5C78-13FE-404FB978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CCDC0-0D54-FD22-2478-81B254EB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9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CAC7-D7BB-F76C-85CC-F208073F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A4A9-7C7D-DB27-F562-ADC387CA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D8392-8782-C125-93A8-F070D44A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E47F7-D869-8ADA-E6B6-DE848660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3CBF0-2434-2CA6-26AA-9FE5420F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987E-6030-784D-81AB-B20F50C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B4DE2-E708-2F81-36C9-18FAFD8DD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B0F4C-0E75-2535-ADCD-6E8760C2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DC49D-224A-64EA-9AFB-E798731B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23-1AEE-C6C4-B43D-550ECE21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64BC-E318-8679-171B-B6E47ED1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4AE7-5737-6B78-4F2C-69862F366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85850-F683-D074-D920-DC0E5F410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6D46B-2D23-1CCA-9447-505E9991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A2A5E-8104-4FAF-44E9-5DF6DC90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C1EB1-92C0-820C-0AF8-14D587F4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ADEC-3837-D3B5-0EAC-272A4F9F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921D-D1C6-EC3E-60B3-0D14A57A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F3320-E678-C7CD-0E2C-BC3BEABB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79045-FEF1-0AD5-9F24-55040BFC3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ECFBC-CB71-7A20-4CD0-F695A55A4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01897-6247-460D-0426-A7C40221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CF8D2-E6DB-333E-74F1-62E6BB67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05E7F-2B42-B914-61CB-94614A69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1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978-8723-C0AB-A377-E2C457BE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8A05B-FEDC-1AFA-E526-4958B58F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5FDB0-C024-7982-9796-61DEA9A4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473E1-4CE1-7B40-6876-E3C43580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9AA64-9EC2-7179-F743-E8DBC2EF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60D1F-24CC-6D76-2F99-8E5274C8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E6469-EFBD-D212-0068-290870D0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B8E1-FD50-8B43-2822-AF752CBE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9F586-8C0D-2953-04DD-6DCD2BBE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BB203-8AB8-6A74-4D7E-EE2EB78CA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1EBA1-BCB5-F51C-148E-247E0212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359F1-E706-1DFE-5556-81B389F5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3C09B-08EC-2ED1-AD21-5DCC50E4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C14F-230D-9D64-170B-A3D62B96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F78C1-3463-5880-A979-830D15FDC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7CC2D-D69A-FE41-550D-786977C5C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A1A95-D667-1B83-5B1B-C5FACA00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75766-FD6C-9ACF-3E82-FAE2029A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C637-3AD4-2F28-75B0-468F1423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9D767-D65D-F714-9BA8-D51BFB61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92B59-F136-6A59-5875-E3865721A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9E8F-8EA7-7837-AD93-E87EBA08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2F0CBB-9E70-4A57-9138-422E80D0335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A29CB-D77B-2115-EC08-AD9D8A92E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EAAE-8D0D-CC19-9A88-D2A88E1B7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3693B-F1F9-49B8-AD54-BB32FC76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9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439D-0C1C-5BDC-7137-A80466BC0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8410" y="-101232"/>
            <a:ext cx="9144000" cy="1262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Well Heard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C717A-58DA-CD50-CB3E-E31E6845C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649" y="1134369"/>
            <a:ext cx="9144000" cy="570717"/>
          </a:xfrm>
        </p:spPr>
        <p:txBody>
          <a:bodyPr>
            <a:normAutofit/>
          </a:bodyPr>
          <a:lstStyle/>
          <a:p>
            <a:r>
              <a:rPr lang="en-US" sz="3200" dirty="0"/>
              <a:t>Tools to Enhance Civic Engagement in Planning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7E532D-0FA8-F582-10FE-F93FBF410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-408" r="1373" b="9172"/>
          <a:stretch>
            <a:fillRect/>
          </a:stretch>
        </p:blipFill>
        <p:spPr bwMode="auto">
          <a:xfrm>
            <a:off x="294012" y="1930610"/>
            <a:ext cx="2463558" cy="30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77B11-2329-4AF2-E774-EAD2D6B861EB}"/>
              </a:ext>
            </a:extLst>
          </p:cNvPr>
          <p:cNvSpPr txBox="1"/>
          <p:nvPr/>
        </p:nvSpPr>
        <p:spPr>
          <a:xfrm>
            <a:off x="294012" y="5133770"/>
            <a:ext cx="2721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Moderator</a:t>
            </a:r>
          </a:p>
          <a:p>
            <a:pPr algn="ctr"/>
            <a:r>
              <a:rPr lang="en-US" sz="1600" b="1" dirty="0"/>
              <a:t>Divya Chandrasekhar, PhD</a:t>
            </a:r>
          </a:p>
          <a:p>
            <a:pPr algn="ctr"/>
            <a:r>
              <a:rPr lang="en-US" sz="1600" i="1" dirty="0"/>
              <a:t>Chair &amp; Associate Professor, Department of City &amp; Metropolitan Planning University of Utah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DF6B1E6-AFC2-D637-8AC7-6B53CE6FB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8" t="25101" r="31824" b="38612"/>
          <a:stretch>
            <a:fillRect/>
          </a:stretch>
        </p:blipFill>
        <p:spPr bwMode="auto">
          <a:xfrm>
            <a:off x="3264162" y="1944294"/>
            <a:ext cx="2381429" cy="30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C93222B-F668-7CB4-7AF2-945B926D0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b="21111"/>
          <a:stretch>
            <a:fillRect/>
          </a:stretch>
        </p:blipFill>
        <p:spPr bwMode="auto">
          <a:xfrm>
            <a:off x="6217291" y="1944295"/>
            <a:ext cx="2333343" cy="30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B2548A2-826F-D83C-67A6-DC871C0D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34" y="1944294"/>
            <a:ext cx="2438040" cy="304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C4FE6-5861-8D08-5431-8811A789A848}"/>
              </a:ext>
            </a:extLst>
          </p:cNvPr>
          <p:cNvSpPr txBox="1"/>
          <p:nvPr/>
        </p:nvSpPr>
        <p:spPr>
          <a:xfrm>
            <a:off x="3090677" y="5133770"/>
            <a:ext cx="272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Chimalli</a:t>
            </a:r>
            <a:r>
              <a:rPr lang="en-US" sz="1600" b="1" dirty="0"/>
              <a:t> Hernandez, MCMP</a:t>
            </a:r>
            <a:r>
              <a:rPr lang="en-US" sz="1600" dirty="0"/>
              <a:t> Neighborhood Specialist, </a:t>
            </a:r>
          </a:p>
          <a:p>
            <a:pPr algn="ctr"/>
            <a:r>
              <a:rPr lang="en-US" sz="1600" dirty="0"/>
              <a:t>Salt Lake City Mayor’s Office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C02D9-4267-0AD7-C589-90CEEDE7AB61}"/>
              </a:ext>
            </a:extLst>
          </p:cNvPr>
          <p:cNvSpPr txBox="1"/>
          <p:nvPr/>
        </p:nvSpPr>
        <p:spPr>
          <a:xfrm>
            <a:off x="6014181" y="5117881"/>
            <a:ext cx="2721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Ashley Cleveland, MCMP</a:t>
            </a:r>
          </a:p>
          <a:p>
            <a:pPr algn="ctr"/>
            <a:r>
              <a:rPr lang="en-US" sz="1600" dirty="0"/>
              <a:t>Civic Engagement Practice, Bloomberg Center for Public Innovation at Johns Hopkins University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A776F-4A1F-30CD-EA48-021E5B06374A}"/>
              </a:ext>
            </a:extLst>
          </p:cNvPr>
          <p:cNvSpPr txBox="1"/>
          <p:nvPr/>
        </p:nvSpPr>
        <p:spPr>
          <a:xfrm>
            <a:off x="9053595" y="5133770"/>
            <a:ext cx="272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Claudia Loayza, MCMP </a:t>
            </a:r>
            <a:r>
              <a:rPr lang="en-US" sz="1600" i="1" dirty="0"/>
              <a:t>Associate Developer Developed. By Women. </a:t>
            </a:r>
          </a:p>
        </p:txBody>
      </p:sp>
    </p:spTree>
    <p:extLst>
      <p:ext uri="{BB962C8B-B14F-4D97-AF65-F5344CB8AC3E}">
        <p14:creationId xmlns:p14="http://schemas.microsoft.com/office/powerpoint/2010/main" val="236617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439D-0C1C-5BDC-7137-A80466BC0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8410" y="-101232"/>
            <a:ext cx="9144000" cy="1262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Well Heard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C717A-58DA-CD50-CB3E-E31E6845C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649" y="1134369"/>
            <a:ext cx="9144000" cy="570717"/>
          </a:xfrm>
        </p:spPr>
        <p:txBody>
          <a:bodyPr>
            <a:normAutofit/>
          </a:bodyPr>
          <a:lstStyle/>
          <a:p>
            <a:r>
              <a:rPr lang="en-US" sz="3200" dirty="0"/>
              <a:t>Tools to Enhance Civic Engagement in Planning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77B11-2329-4AF2-E774-EAD2D6B861EB}"/>
              </a:ext>
            </a:extLst>
          </p:cNvPr>
          <p:cNvSpPr txBox="1"/>
          <p:nvPr/>
        </p:nvSpPr>
        <p:spPr>
          <a:xfrm>
            <a:off x="532271" y="2631220"/>
            <a:ext cx="5288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Scan this for engagement learning and other resources!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This list will be made available through the APA UT 2026 Spring Conference website.</a:t>
            </a:r>
          </a:p>
        </p:txBody>
      </p:sp>
      <p:pic>
        <p:nvPicPr>
          <p:cNvPr id="9" name="Picture 8" descr="The image shows a QR code, which is a two-dimensional barcode that can be scanned using a smartphone or a QR reader to access information or perform a specific action.&#10;&#10;AI-generated content may be incorrect.">
            <a:extLst>
              <a:ext uri="{FF2B5EF4-FFF2-40B4-BE49-F238E27FC236}">
                <a16:creationId xmlns:a16="http://schemas.microsoft.com/office/drawing/2014/main" id="{E0015155-C9A1-96C5-D1FD-1CF72CF02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801" y="2396969"/>
            <a:ext cx="3179989" cy="31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3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217e0e7-539d-4563-b1bf-7c6dcf074f91}" enabled="0" method="" siteId="{5217e0e7-539d-4563-b1bf-7c6dcf074f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105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Well Heard Communities</vt:lpstr>
      <vt:lpstr>Well Heard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Divya Chandrasekhar</dc:creator>
  <cp:lastModifiedBy>Divya Chandrasekhar</cp:lastModifiedBy>
  <cp:revision>1</cp:revision>
  <dcterms:created xsi:type="dcterms:W3CDTF">2026-04-08T22:47:51Z</dcterms:created>
  <dcterms:modified xsi:type="dcterms:W3CDTF">2026-04-08T23:07:07Z</dcterms:modified>
</cp:coreProperties>
</file>